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99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58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63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81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89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0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19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73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0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88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28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8CE89-DDD7-49AE-B3BE-A6B46E9EC10C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C101-FF2E-4167-A062-D0B128E745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465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2" y="266651"/>
            <a:ext cx="4147461" cy="6251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2" y="266651"/>
            <a:ext cx="4156214" cy="62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7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41" y="1531892"/>
            <a:ext cx="5102293" cy="3384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458" y="357809"/>
            <a:ext cx="3950838" cy="591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7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60" y="174929"/>
            <a:ext cx="4181085" cy="6341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956" y="580445"/>
            <a:ext cx="3653992" cy="55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9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549" y="87465"/>
            <a:ext cx="5856592" cy="652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0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35" y="339715"/>
            <a:ext cx="9246015" cy="61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1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06" y="206733"/>
            <a:ext cx="4310648" cy="6448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619" y="302150"/>
            <a:ext cx="4229264" cy="63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3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53" y="710448"/>
            <a:ext cx="8019646" cy="52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39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56" y="389612"/>
            <a:ext cx="4102535" cy="61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1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79" y="467580"/>
            <a:ext cx="8636915" cy="57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2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745" y="654804"/>
            <a:ext cx="3593568" cy="54279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79" y="270653"/>
            <a:ext cx="3896286" cy="58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8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48" y="496488"/>
            <a:ext cx="9177642" cy="61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8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176218"/>
            <a:ext cx="4214260" cy="6400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91" y="176218"/>
            <a:ext cx="4219563" cy="639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40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1" y="338982"/>
            <a:ext cx="9438421" cy="62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29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5" y="591458"/>
            <a:ext cx="8711703" cy="57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88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6" y="326004"/>
            <a:ext cx="4044115" cy="60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3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53" y="391942"/>
            <a:ext cx="9126746" cy="608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62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28" y="335498"/>
            <a:ext cx="9069473" cy="60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69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729" y="593279"/>
            <a:ext cx="8333190" cy="55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9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97" y="353636"/>
            <a:ext cx="8897771" cy="588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98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2" y="540689"/>
            <a:ext cx="3817786" cy="56673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388" y="540689"/>
            <a:ext cx="3882469" cy="593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14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989" y="213064"/>
            <a:ext cx="4239865" cy="638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78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67" y="376029"/>
            <a:ext cx="9117181" cy="607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7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168158"/>
            <a:ext cx="4236539" cy="6399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92" y="170081"/>
            <a:ext cx="4288652" cy="63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2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6" y="259214"/>
            <a:ext cx="9131509" cy="607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09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40" y="388097"/>
            <a:ext cx="8996337" cy="59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4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77" y="641363"/>
            <a:ext cx="8619399" cy="57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65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93" y="218783"/>
            <a:ext cx="4190339" cy="6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11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77" y="337870"/>
            <a:ext cx="9128320" cy="60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61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68" y="397079"/>
            <a:ext cx="8914283" cy="59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70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94" y="243626"/>
            <a:ext cx="9401929" cy="62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56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02" y="330054"/>
            <a:ext cx="9231687" cy="61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05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495288"/>
            <a:ext cx="3974108" cy="5932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796" y="368526"/>
            <a:ext cx="4109605" cy="618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9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69" y="528485"/>
            <a:ext cx="9110843" cy="60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06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7" y="127221"/>
            <a:ext cx="4328176" cy="64258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56" y="127221"/>
            <a:ext cx="4194310" cy="631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20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193" y="525243"/>
            <a:ext cx="8398414" cy="559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60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12" y="449234"/>
            <a:ext cx="8959769" cy="59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1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6" y="532737"/>
            <a:ext cx="3863105" cy="58390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816" y="222635"/>
            <a:ext cx="4240823" cy="63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92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47" y="485297"/>
            <a:ext cx="8776888" cy="584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70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5" y="384264"/>
            <a:ext cx="3908923" cy="5900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791" y="384264"/>
            <a:ext cx="3920473" cy="59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6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65" y="357427"/>
            <a:ext cx="9381187" cy="623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65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58" y="383965"/>
            <a:ext cx="9600636" cy="64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62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57" y="235240"/>
            <a:ext cx="9746947" cy="644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00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51" y="190831"/>
            <a:ext cx="4283059" cy="641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14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315" y="591716"/>
            <a:ext cx="8100180" cy="534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4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01" y="861435"/>
            <a:ext cx="7172077" cy="4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6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8" y="172095"/>
            <a:ext cx="9723352" cy="64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48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3" y="336629"/>
            <a:ext cx="9163580" cy="61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26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37" y="430187"/>
            <a:ext cx="9246015" cy="60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63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3" y="381662"/>
            <a:ext cx="3969558" cy="5991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00" y="1332683"/>
            <a:ext cx="6594217" cy="440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92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96" y="594942"/>
            <a:ext cx="8889781" cy="58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47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14" y="398208"/>
            <a:ext cx="9188781" cy="610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27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901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71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15" y="683162"/>
            <a:ext cx="8910447" cy="59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2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88" y="453224"/>
            <a:ext cx="4580722" cy="58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8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941" y="154271"/>
            <a:ext cx="4269850" cy="643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7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5" y="262392"/>
            <a:ext cx="4009553" cy="6039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988" y="1467741"/>
            <a:ext cx="5630282" cy="402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3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Widescreen</PresentationFormat>
  <Paragraphs>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7</cp:revision>
  <dcterms:created xsi:type="dcterms:W3CDTF">2025-07-16T13:43:38Z</dcterms:created>
  <dcterms:modified xsi:type="dcterms:W3CDTF">2025-07-16T14:49:20Z</dcterms:modified>
</cp:coreProperties>
</file>